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7" r:id="rId9"/>
    <p:sldMasterId id="2147483803" r:id="rId10"/>
  </p:sldMasterIdLst>
  <p:notesMasterIdLst>
    <p:notesMasterId r:id="rId19"/>
  </p:notesMasterIdLst>
  <p:sldIdLst>
    <p:sldId id="277" r:id="rId11"/>
    <p:sldId id="260" r:id="rId12"/>
    <p:sldId id="406" r:id="rId13"/>
    <p:sldId id="437" r:id="rId14"/>
    <p:sldId id="438" r:id="rId15"/>
    <p:sldId id="439" r:id="rId16"/>
    <p:sldId id="440" r:id="rId17"/>
    <p:sldId id="4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odução" id="{8898CA97-5BAA-441C-BF25-E1F75123509F}">
          <p14:sldIdLst>
            <p14:sldId id="277"/>
            <p14:sldId id="260"/>
          </p14:sldIdLst>
        </p14:section>
        <p14:section name="O que são módulos" id="{68A5E17C-25AE-4C81-A9D9-463F5BFBF573}">
          <p14:sldIdLst>
            <p14:sldId id="406"/>
            <p14:sldId id="437"/>
          </p14:sldIdLst>
        </p14:section>
        <p14:section name="Declarações do Módulo" id="{5E5D23C9-7DB4-466D-98E2-4A991C90A446}">
          <p14:sldIdLst>
            <p14:sldId id="438"/>
            <p14:sldId id="439"/>
            <p14:sldId id="440"/>
          </p14:sldIdLst>
        </p14:section>
        <p14:section name="Atividades Práticas" id="{EDA85188-7CAF-428A-A379-4BA7E3FA41E1}">
          <p14:sldIdLst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FF4D87"/>
    <a:srgbClr val="D9D9D9"/>
    <a:srgbClr val="2D9BD6"/>
    <a:srgbClr val="7FB557"/>
    <a:srgbClr val="B43C14"/>
    <a:srgbClr val="890078"/>
    <a:srgbClr val="970032"/>
    <a:srgbClr val="C80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328" y="114"/>
      </p:cViewPr>
      <p:guideLst>
        <p:guide orient="horz" pos="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1617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27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824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354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93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4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707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65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706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5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87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74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1967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53319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5781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659399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65835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10634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76471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02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79623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1477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72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66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6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1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0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77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34164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4294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52022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3656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2344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5357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02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0952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96889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69314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027530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972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42792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77939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827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1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55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525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2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114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955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307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6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1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778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420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739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99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62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065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492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67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962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7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9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6850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845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71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2497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26444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82244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17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503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93314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46694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65640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469259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14509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2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2447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68609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89475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9415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40686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06488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85617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80856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73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370360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786253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03645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75704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023302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8306173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9685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4464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01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95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2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6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65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9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40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4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472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7678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765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6471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0189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247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8224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412177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059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1916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629030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94759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282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167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01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0256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41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070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41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952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6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98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17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6237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84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454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23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09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577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614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61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841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26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453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186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916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85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1102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4320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9312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15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807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05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13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787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7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07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54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98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704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794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22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77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3.xml"/><Relationship Id="rId117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84.xml"/><Relationship Id="rId63" Type="http://schemas.openxmlformats.org/officeDocument/2006/relationships/slideLayout" Target="../slideLayouts/slideLayout100.xml"/><Relationship Id="rId68" Type="http://schemas.openxmlformats.org/officeDocument/2006/relationships/slideLayout" Target="../slideLayouts/slideLayout105.xml"/><Relationship Id="rId84" Type="http://schemas.openxmlformats.org/officeDocument/2006/relationships/slideLayout" Target="../slideLayouts/slideLayout121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38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53.xml"/><Relationship Id="rId107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127.xml"/><Relationship Id="rId95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18" Type="http://schemas.openxmlformats.org/officeDocument/2006/relationships/slideLayout" Target="../slideLayouts/slideLayout155.xml"/><Relationship Id="rId134" Type="http://schemas.openxmlformats.org/officeDocument/2006/relationships/slideLayout" Target="../slideLayouts/slideLayout171.xml"/><Relationship Id="rId139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80" Type="http://schemas.openxmlformats.org/officeDocument/2006/relationships/slideLayout" Target="../slideLayouts/slideLayout117.xml"/><Relationship Id="rId85" Type="http://schemas.openxmlformats.org/officeDocument/2006/relationships/slideLayout" Target="../slideLayouts/slideLayout122.xml"/><Relationship Id="rId93" Type="http://schemas.openxmlformats.org/officeDocument/2006/relationships/slideLayout" Target="../slideLayouts/slideLayout130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83.xml"/><Relationship Id="rId59" Type="http://schemas.openxmlformats.org/officeDocument/2006/relationships/slideLayout" Target="../slideLayouts/slideLayout96.xml"/><Relationship Id="rId67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145.xml"/><Relationship Id="rId116" Type="http://schemas.openxmlformats.org/officeDocument/2006/relationships/slideLayout" Target="../slideLayouts/slideLayout153.xml"/><Relationship Id="rId124" Type="http://schemas.openxmlformats.org/officeDocument/2006/relationships/slideLayout" Target="../slideLayouts/slideLayout161.xml"/><Relationship Id="rId129" Type="http://schemas.openxmlformats.org/officeDocument/2006/relationships/slideLayout" Target="../slideLayouts/slideLayout166.xml"/><Relationship Id="rId137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54" Type="http://schemas.openxmlformats.org/officeDocument/2006/relationships/slideLayout" Target="../slideLayouts/slideLayout91.xml"/><Relationship Id="rId62" Type="http://schemas.openxmlformats.org/officeDocument/2006/relationships/slideLayout" Target="../slideLayouts/slideLayout99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83" Type="http://schemas.openxmlformats.org/officeDocument/2006/relationships/slideLayout" Target="../slideLayouts/slideLayout120.xml"/><Relationship Id="rId88" Type="http://schemas.openxmlformats.org/officeDocument/2006/relationships/slideLayout" Target="../slideLayouts/slideLayout125.xml"/><Relationship Id="rId91" Type="http://schemas.openxmlformats.org/officeDocument/2006/relationships/slideLayout" Target="../slideLayouts/slideLayout128.xml"/><Relationship Id="rId96" Type="http://schemas.openxmlformats.org/officeDocument/2006/relationships/slideLayout" Target="../slideLayouts/slideLayout133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40" Type="http://schemas.openxmlformats.org/officeDocument/2006/relationships/theme" Target="../theme/theme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86.xml"/><Relationship Id="rId57" Type="http://schemas.openxmlformats.org/officeDocument/2006/relationships/slideLayout" Target="../slideLayouts/slideLayout94.xml"/><Relationship Id="rId106" Type="http://schemas.openxmlformats.org/officeDocument/2006/relationships/slideLayout" Target="../slideLayouts/slideLayout143.xml"/><Relationship Id="rId114" Type="http://schemas.openxmlformats.org/officeDocument/2006/relationships/slideLayout" Target="../slideLayouts/slideLayout151.xml"/><Relationship Id="rId119" Type="http://schemas.openxmlformats.org/officeDocument/2006/relationships/slideLayout" Target="../slideLayouts/slideLayout156.xml"/><Relationship Id="rId127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52" Type="http://schemas.openxmlformats.org/officeDocument/2006/relationships/slideLayout" Target="../slideLayouts/slideLayout89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81" Type="http://schemas.openxmlformats.org/officeDocument/2006/relationships/slideLayout" Target="../slideLayouts/slideLayout118.xml"/><Relationship Id="rId86" Type="http://schemas.openxmlformats.org/officeDocument/2006/relationships/slideLayout" Target="../slideLayouts/slideLayout123.xml"/><Relationship Id="rId94" Type="http://schemas.openxmlformats.org/officeDocument/2006/relationships/slideLayout" Target="../slideLayouts/slideLayout131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30" Type="http://schemas.openxmlformats.org/officeDocument/2006/relationships/slideLayout" Target="../slideLayouts/slideLayout167.xml"/><Relationship Id="rId135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34.xml"/><Relationship Id="rId104" Type="http://schemas.openxmlformats.org/officeDocument/2006/relationships/slideLayout" Target="../slideLayouts/slideLayout141.xml"/><Relationship Id="rId120" Type="http://schemas.openxmlformats.org/officeDocument/2006/relationships/slideLayout" Target="../slideLayouts/slideLayout157.xml"/><Relationship Id="rId125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152.xml"/><Relationship Id="rId131" Type="http://schemas.openxmlformats.org/officeDocument/2006/relationships/slideLayout" Target="../slideLayouts/slideLayout168.xml"/><Relationship Id="rId136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6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11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  <p:sldLayoutId id="2147483785" r:id="rId8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Accenture Inc. All Rights Reserved.</a:t>
            </a:r>
          </a:p>
        </p:txBody>
      </p:sp>
      <p:pic>
        <p:nvPicPr>
          <p:cNvPr id="14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10" y="6094159"/>
            <a:ext cx="1170624" cy="33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62" y="6094159"/>
            <a:ext cx="1269045" cy="3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51" r:id="rId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&lt;Restricted&gt;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51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361279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0" r:id="rId57"/>
    <p:sldLayoutId id="2147483861" r:id="rId58"/>
    <p:sldLayoutId id="2147483862" r:id="rId59"/>
    <p:sldLayoutId id="2147483863" r:id="rId60"/>
    <p:sldLayoutId id="2147483864" r:id="rId61"/>
    <p:sldLayoutId id="2147483865" r:id="rId62"/>
    <p:sldLayoutId id="2147483866" r:id="rId63"/>
    <p:sldLayoutId id="2147483867" r:id="rId64"/>
    <p:sldLayoutId id="2147483868" r:id="rId65"/>
    <p:sldLayoutId id="2147483869" r:id="rId66"/>
    <p:sldLayoutId id="2147483870" r:id="rId67"/>
    <p:sldLayoutId id="2147483871" r:id="rId68"/>
    <p:sldLayoutId id="2147483872" r:id="rId69"/>
    <p:sldLayoutId id="2147483873" r:id="rId70"/>
    <p:sldLayoutId id="2147483874" r:id="rId71"/>
    <p:sldLayoutId id="2147483875" r:id="rId72"/>
    <p:sldLayoutId id="2147483876" r:id="rId73"/>
    <p:sldLayoutId id="2147483877" r:id="rId74"/>
    <p:sldLayoutId id="2147483878" r:id="rId75"/>
    <p:sldLayoutId id="2147483879" r:id="rId76"/>
    <p:sldLayoutId id="2147483880" r:id="rId77"/>
    <p:sldLayoutId id="2147483881" r:id="rId78"/>
    <p:sldLayoutId id="2147483882" r:id="rId79"/>
    <p:sldLayoutId id="2147483883" r:id="rId80"/>
    <p:sldLayoutId id="2147483884" r:id="rId81"/>
    <p:sldLayoutId id="2147483885" r:id="rId82"/>
    <p:sldLayoutId id="2147483886" r:id="rId83"/>
    <p:sldLayoutId id="2147483887" r:id="rId84"/>
    <p:sldLayoutId id="2147483888" r:id="rId85"/>
    <p:sldLayoutId id="2147483889" r:id="rId86"/>
    <p:sldLayoutId id="2147483890" r:id="rId87"/>
    <p:sldLayoutId id="2147483891" r:id="rId88"/>
    <p:sldLayoutId id="2147483892" r:id="rId89"/>
    <p:sldLayoutId id="2147483893" r:id="rId90"/>
    <p:sldLayoutId id="2147483894" r:id="rId91"/>
    <p:sldLayoutId id="2147483895" r:id="rId92"/>
    <p:sldLayoutId id="2147483896" r:id="rId93"/>
    <p:sldLayoutId id="2147483897" r:id="rId94"/>
    <p:sldLayoutId id="2147483898" r:id="rId95"/>
    <p:sldLayoutId id="2147483899" r:id="rId96"/>
    <p:sldLayoutId id="2147483900" r:id="rId97"/>
    <p:sldLayoutId id="2147483901" r:id="rId98"/>
    <p:sldLayoutId id="2147483902" r:id="rId99"/>
    <p:sldLayoutId id="2147483903" r:id="rId100"/>
    <p:sldLayoutId id="2147483904" r:id="rId101"/>
    <p:sldLayoutId id="2147483905" r:id="rId102"/>
    <p:sldLayoutId id="2147483906" r:id="rId103"/>
    <p:sldLayoutId id="2147483907" r:id="rId104"/>
    <p:sldLayoutId id="2147483908" r:id="rId105"/>
    <p:sldLayoutId id="2147483909" r:id="rId106"/>
    <p:sldLayoutId id="2147483910" r:id="rId107"/>
    <p:sldLayoutId id="2147483911" r:id="rId108"/>
    <p:sldLayoutId id="2147483912" r:id="rId109"/>
    <p:sldLayoutId id="2147483913" r:id="rId110"/>
    <p:sldLayoutId id="2147483914" r:id="rId111"/>
    <p:sldLayoutId id="2147483915" r:id="rId112"/>
    <p:sldLayoutId id="2147483916" r:id="rId113"/>
    <p:sldLayoutId id="2147483917" r:id="rId114"/>
    <p:sldLayoutId id="2147483918" r:id="rId115"/>
    <p:sldLayoutId id="2147483919" r:id="rId116"/>
    <p:sldLayoutId id="2147483920" r:id="rId117"/>
    <p:sldLayoutId id="2147483921" r:id="rId118"/>
    <p:sldLayoutId id="2147483922" r:id="rId119"/>
    <p:sldLayoutId id="2147483923" r:id="rId120"/>
    <p:sldLayoutId id="2147483924" r:id="rId121"/>
    <p:sldLayoutId id="2147483925" r:id="rId122"/>
    <p:sldLayoutId id="2147483926" r:id="rId123"/>
    <p:sldLayoutId id="2147483927" r:id="rId124"/>
    <p:sldLayoutId id="2147483928" r:id="rId125"/>
    <p:sldLayoutId id="2147483929" r:id="rId126"/>
    <p:sldLayoutId id="2147483930" r:id="rId127"/>
    <p:sldLayoutId id="2147483931" r:id="rId128"/>
    <p:sldLayoutId id="2147483932" r:id="rId129"/>
    <p:sldLayoutId id="2147483933" r:id="rId130"/>
    <p:sldLayoutId id="2147483934" r:id="rId131"/>
    <p:sldLayoutId id="2147483935" r:id="rId132"/>
    <p:sldLayoutId id="2147483936" r:id="rId133"/>
    <p:sldLayoutId id="2147483937" r:id="rId134"/>
    <p:sldLayoutId id="2147483938" r:id="rId135"/>
    <p:sldLayoutId id="2147483939" r:id="rId136"/>
    <p:sldLayoutId id="2147483940" r:id="rId137"/>
    <p:sldLayoutId id="2147483941" r:id="rId138"/>
    <p:sldLayoutId id="2147483943" r:id="rId13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Fundamental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Modularização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084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que são Módulos, no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sessão </a:t>
            </a:r>
            <a:r>
              <a:rPr lang="pt-BR" dirty="0" err="1"/>
              <a:t>Import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sessão </a:t>
            </a:r>
            <a:r>
              <a:rPr lang="pt-BR" dirty="0" err="1"/>
              <a:t>declaration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sessão </a:t>
            </a:r>
            <a:r>
              <a:rPr lang="pt-BR" dirty="0" err="1"/>
              <a:t>providers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iremos aprender?</a:t>
            </a:r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Usamos módulos para organizar a aplicação por suas funcionalidades (</a:t>
            </a:r>
            <a:r>
              <a:rPr lang="pt-BR" dirty="0" err="1"/>
              <a:t>ex</a:t>
            </a:r>
            <a:r>
              <a:rPr lang="pt-BR" dirty="0"/>
              <a:t>: Cadastro, Painel de Controle, Clientes e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Importamos os módulos conforme vamos precisando deles, isso faz com que o cliente carregue somente o que é necessário do código.</a:t>
            </a:r>
          </a:p>
          <a:p>
            <a:endParaRPr lang="pt-BR" dirty="0"/>
          </a:p>
          <a:p>
            <a:r>
              <a:rPr lang="pt-BR" dirty="0"/>
              <a:t>Declaramos nos módulos todos os componentes, diretivas e até mesmo outros módulos que usaremos nele.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módulos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do </a:t>
            </a:r>
            <a:r>
              <a:rPr lang="en-US" dirty="0" err="1"/>
              <a:t>módulo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581890" y="1582708"/>
            <a:ext cx="66594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040" y="3600751"/>
            <a:ext cx="177292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828040" y="4329826"/>
            <a:ext cx="123952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828040" y="5058901"/>
            <a:ext cx="166624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4458049" y="3501135"/>
            <a:ext cx="2672424" cy="2465556"/>
          </a:xfrm>
        </p:spPr>
        <p:txBody>
          <a:bodyPr/>
          <a:lstStyle/>
          <a:p>
            <a:r>
              <a:rPr lang="pt-BR" dirty="0"/>
              <a:t>Repare as três declarações principais usadas em um módulo: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Declarations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Imports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Providers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308635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/>
              <a:t>Na seção </a:t>
            </a:r>
            <a:r>
              <a:rPr lang="pt-BR" b="1" i="1" dirty="0" err="1"/>
              <a:t>Declaration</a:t>
            </a:r>
            <a:r>
              <a:rPr lang="pt-BR" dirty="0"/>
              <a:t> colocamos todos os componentes e diretivas que serão usadas nesse módulo. No caso do código abaixo, usaremos </a:t>
            </a:r>
            <a:r>
              <a:rPr lang="pt-BR" b="1" i="1" dirty="0" err="1"/>
              <a:t>AppComponent</a:t>
            </a:r>
            <a:r>
              <a:rPr lang="pt-BR" dirty="0"/>
              <a:t> e </a:t>
            </a:r>
            <a:r>
              <a:rPr lang="pt-BR" b="1" i="1" dirty="0" err="1"/>
              <a:t>LoginComponent</a:t>
            </a:r>
            <a:r>
              <a:rPr lang="pt-BR" dirty="0"/>
              <a:t>, por exemplo.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332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8039" y="2557041"/>
            <a:ext cx="2035233" cy="77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253983" y="2285209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Este módulo poderá usar </a:t>
            </a:r>
            <a:r>
              <a:rPr lang="pt-BR" b="1" i="1" dirty="0" err="1"/>
              <a:t>AppComponent</a:t>
            </a:r>
            <a:r>
              <a:rPr lang="pt-BR" dirty="0"/>
              <a:t> e </a:t>
            </a:r>
            <a:r>
              <a:rPr lang="pt-BR" b="1" i="1" dirty="0" err="1"/>
              <a:t>LoginComponent</a:t>
            </a:r>
            <a:r>
              <a:rPr lang="pt-BR" dirty="0"/>
              <a:t> dentro da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</p:txBody>
      </p:sp>
      <p:sp>
        <p:nvSpPr>
          <p:cNvPr id="2" name="Retângulo 1"/>
          <p:cNvSpPr/>
          <p:nvPr/>
        </p:nvSpPr>
        <p:spPr>
          <a:xfrm>
            <a:off x="9372730" y="2275435"/>
            <a:ext cx="2457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login-component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login-component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9444182" y="3606156"/>
            <a:ext cx="2385639" cy="277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Neste caso, poderemos usar na </a:t>
            </a:r>
            <a:r>
              <a:rPr lang="pt-BR" dirty="0" err="1"/>
              <a:t>View</a:t>
            </a:r>
            <a:r>
              <a:rPr lang="pt-BR" dirty="0"/>
              <a:t> (no HTML) as </a:t>
            </a:r>
            <a:r>
              <a:rPr lang="pt-BR" dirty="0" err="1"/>
              <a:t>tags</a:t>
            </a:r>
            <a:r>
              <a:rPr lang="pt-BR" dirty="0"/>
              <a:t> e diretivas declaradas. No exemplo acima, estamos usando o </a:t>
            </a:r>
            <a:r>
              <a:rPr lang="pt-BR" b="1" i="1" dirty="0" err="1"/>
              <a:t>LoginComponent</a:t>
            </a:r>
            <a:r>
              <a:rPr lang="pt-BR" dirty="0"/>
              <a:t> na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</p:txBody>
      </p:sp>
      <p:cxnSp>
        <p:nvCxnSpPr>
          <p:cNvPr id="10" name="Conector Angulado 9"/>
          <p:cNvCxnSpPr>
            <a:stCxn id="4" idx="3"/>
            <a:endCxn id="2" idx="1"/>
          </p:cNvCxnSpPr>
          <p:nvPr/>
        </p:nvCxnSpPr>
        <p:spPr>
          <a:xfrm flipV="1">
            <a:off x="3914774" y="2814044"/>
            <a:ext cx="5457956" cy="110799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611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/>
              <a:t>Na seção </a:t>
            </a:r>
            <a:r>
              <a:rPr lang="pt-BR" b="1" i="1" dirty="0" err="1"/>
              <a:t>Imports</a:t>
            </a:r>
            <a:r>
              <a:rPr lang="pt-BR" dirty="0"/>
              <a:t> colocamos todos os módulos que serão usados dentro desse módulo. No caso do código abaixo, usaremos </a:t>
            </a:r>
            <a:r>
              <a:rPr lang="pt-BR" b="1" i="1" dirty="0" err="1"/>
              <a:t>BrowserModule</a:t>
            </a:r>
            <a:r>
              <a:rPr lang="pt-BR" dirty="0"/>
              <a:t> e </a:t>
            </a:r>
            <a:r>
              <a:rPr lang="pt-BR" b="1" i="1" dirty="0" err="1"/>
              <a:t>AutenticacaoModule</a:t>
            </a:r>
            <a:r>
              <a:rPr lang="pt-BR" dirty="0"/>
              <a:t>, por exemplo.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2947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8039" y="3533396"/>
            <a:ext cx="2524761" cy="81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977883" y="3261565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Este módulo poderá usar os componentes e diretivas dos módulos declarados.</a:t>
            </a:r>
          </a:p>
        </p:txBody>
      </p:sp>
    </p:spTree>
    <p:extLst>
      <p:ext uri="{BB962C8B-B14F-4D97-AF65-F5344CB8AC3E}">
        <p14:creationId xmlns:p14="http://schemas.microsoft.com/office/powerpoint/2010/main" val="20078153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/>
              <a:t>Na seção </a:t>
            </a:r>
            <a:r>
              <a:rPr lang="pt-BR" b="1" i="1" dirty="0" err="1"/>
              <a:t>Providers</a:t>
            </a:r>
            <a:r>
              <a:rPr lang="pt-BR" dirty="0"/>
              <a:t> colocamos todos os serviços que serão reconhecidos e usados dentro desse módulo. No caso do código abaixo, usaremos </a:t>
            </a:r>
            <a:r>
              <a:rPr lang="pt-BR" b="1" i="1" dirty="0" err="1"/>
              <a:t>LoginService</a:t>
            </a:r>
            <a:r>
              <a:rPr lang="pt-BR" b="1" i="1" dirty="0"/>
              <a:t> </a:t>
            </a:r>
            <a:r>
              <a:rPr lang="pt-BR" dirty="0"/>
              <a:t>na Injeção de Dependência.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Providers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2947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8039" y="4485896"/>
            <a:ext cx="3048635" cy="343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876674" y="2275435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 err="1"/>
              <a:t>LoginService</a:t>
            </a:r>
            <a:r>
              <a:rPr lang="pt-BR" dirty="0"/>
              <a:t> será um serviço neste módulo, usado através de Injeção de Dependência.</a:t>
            </a:r>
          </a:p>
        </p:txBody>
      </p:sp>
      <p:sp>
        <p:nvSpPr>
          <p:cNvPr id="2" name="Retângulo 1"/>
          <p:cNvSpPr/>
          <p:nvPr/>
        </p:nvSpPr>
        <p:spPr>
          <a:xfrm>
            <a:off x="7496175" y="2275435"/>
            <a:ext cx="43336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pt-BR" sz="1600" dirty="0"/>
          </a:p>
          <a:p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pt-BR" sz="1600" dirty="0"/>
          </a:p>
          <a:p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LoginService</a:t>
            </a:r>
            <a:endParaRPr lang="pt-BR" sz="1600" dirty="0"/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) { }</a:t>
            </a:r>
            <a:endParaRPr lang="pt-BR" sz="1600" dirty="0"/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effectLst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496175" y="4009132"/>
            <a:ext cx="4333646" cy="1640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Qualquer instância do tipo </a:t>
            </a:r>
            <a:r>
              <a:rPr lang="pt-BR" b="1" i="1" dirty="0" err="1"/>
              <a:t>LoginService</a:t>
            </a:r>
            <a:r>
              <a:rPr lang="pt-BR" b="1" i="1" dirty="0"/>
              <a:t> </a:t>
            </a:r>
            <a:r>
              <a:rPr lang="pt-BR" dirty="0"/>
              <a:t>agora é instanciado automaticamente como um serviço dentro deste módulo, pois esta classe está dentro dos </a:t>
            </a:r>
            <a:r>
              <a:rPr lang="pt-BR" dirty="0" err="1"/>
              <a:t>Providers</a:t>
            </a:r>
            <a:r>
              <a:rPr lang="pt-BR" dirty="0"/>
              <a:t>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971789" y="3060266"/>
            <a:ext cx="3793491" cy="283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Angulado 11"/>
          <p:cNvCxnSpPr>
            <a:endCxn id="11" idx="1"/>
          </p:cNvCxnSpPr>
          <p:nvPr/>
        </p:nvCxnSpPr>
        <p:spPr>
          <a:xfrm flipV="1">
            <a:off x="3876674" y="3201771"/>
            <a:ext cx="4095115" cy="1455764"/>
          </a:xfrm>
          <a:prstGeom prst="bentConnector3">
            <a:avLst>
              <a:gd name="adj1" fmla="val 72096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73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/>
              <a:t>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“</a:t>
            </a:r>
            <a:r>
              <a:rPr lang="pt-BR" b="1" i="1" dirty="0">
                <a:latin typeface="Consolas" panose="020B0609020204030204" pitchFamily="49" charset="0"/>
              </a:rPr>
              <a:t>anatomia-fundamentos/</a:t>
            </a:r>
            <a:r>
              <a:rPr lang="pt-BR" b="1" i="1" dirty="0" err="1">
                <a:latin typeface="Consolas" panose="020B0609020204030204" pitchFamily="49" charset="0"/>
              </a:rPr>
              <a:t>modularizacao</a:t>
            </a:r>
            <a:r>
              <a:rPr lang="pt-BR" dirty="0">
                <a:latin typeface="Consolas" panose="020B0609020204030204" pitchFamily="49" charset="0"/>
              </a:rPr>
              <a:t>”</a:t>
            </a:r>
            <a:r>
              <a:rPr lang="pt-BR" dirty="0"/>
              <a:t> do projeto </a:t>
            </a:r>
            <a:r>
              <a:rPr lang="pt-BR" b="1" i="1" dirty="0" err="1">
                <a:latin typeface="Consolas" panose="020B0609020204030204" pitchFamily="49" charset="0"/>
              </a:rPr>
              <a:t>BootCampSantander</a:t>
            </a:r>
            <a:r>
              <a:rPr lang="pt-BR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382" y="554272"/>
            <a:ext cx="409025" cy="409025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1041720" y="554272"/>
            <a:ext cx="912536" cy="30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30MIN</a:t>
            </a:r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E563284-E021-4D04-BAC5-BFC09A383F99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59219893-C9DB-4CE2-8C8E-7B786C717701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41DBFF11-D3C4-4A01-B0EA-69656469855E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CFF3F05-8349-4E19-B5E5-BCC8039965CF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B3158011-6D10-4DA2-920C-905C02116A50}"/>
    </a:ext>
  </a:extLst>
</a:theme>
</file>

<file path=ppt/theme/theme6.xml><?xml version="1.0" encoding="utf-8"?>
<a:theme xmlns:a="http://schemas.openxmlformats.org/drawingml/2006/main" name="accentur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-theme" id="{81E9972C-EF3A-4C56-BEFE-CD4364701169}" vid="{7A558A06-0FC0-439E-A59C-DFB1BB137E1C}"/>
    </a:ext>
  </a:extLst>
</a:theme>
</file>

<file path=ppt/theme/theme7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5650AA20B9C4994D4F61BF86E88A5" ma:contentTypeVersion="2" ma:contentTypeDescription="Crie um novo documento." ma:contentTypeScope="" ma:versionID="5e061fff1f46b9b376a7df479f71f8c8">
  <xsd:schema xmlns:xsd="http://www.w3.org/2001/XMLSchema" xmlns:xs="http://www.w3.org/2001/XMLSchema" xmlns:p="http://schemas.microsoft.com/office/2006/metadata/properties" xmlns:ns2="07a316ae-5687-4ea8-90ab-e5c6f194d564" targetNamespace="http://schemas.microsoft.com/office/2006/metadata/properties" ma:root="true" ma:fieldsID="fa601322723508fdb4fa44b47fe0f447" ns2:_="">
    <xsd:import namespace="07a316ae-5687-4ea8-90ab-e5c6f194d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316ae-5687-4ea8-90ab-e5c6f194d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0916AD-EA36-4B19-B020-346B3B08AC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C7BE12-D282-45D2-9360-ABE4B19018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1ED77C-6313-42D6-A059-131B9D4A2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316ae-5687-4ea8-90ab-e5c6f194d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477</Words>
  <Application>Microsoft Office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Consolas</vt:lpstr>
      <vt:lpstr>Gotham Medium</vt:lpstr>
      <vt:lpstr>Roboto</vt:lpstr>
      <vt:lpstr>Roboto Black</vt:lpstr>
      <vt:lpstr>Roboto Light</vt:lpstr>
      <vt:lpstr>Segoe UI</vt:lpstr>
      <vt:lpstr>Segoe UI Light</vt:lpstr>
      <vt:lpstr>Avanade_Luminous</vt:lpstr>
      <vt:lpstr>2_Aurora Divider</vt:lpstr>
      <vt:lpstr>Highly Confidential</vt:lpstr>
      <vt:lpstr>Confidential</vt:lpstr>
      <vt:lpstr>Restricted</vt:lpstr>
      <vt:lpstr>accenture-theme</vt:lpstr>
      <vt:lpstr>AI Master</vt:lpstr>
      <vt:lpstr>PowerPoint Presentation</vt:lpstr>
      <vt:lpstr>O que iremos aprender?</vt:lpstr>
      <vt:lpstr>O que são módulos</vt:lpstr>
      <vt:lpstr>Estrutura básica do módulo</vt:lpstr>
      <vt:lpstr>Declaration</vt:lpstr>
      <vt:lpstr>IMPORTS</vt:lpstr>
      <vt:lpstr>Providers</vt:lpstr>
      <vt:lpstr>Atividade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Abreu Araujo</dc:creator>
  <cp:lastModifiedBy>Specie, Suellyn</cp:lastModifiedBy>
  <cp:revision>166</cp:revision>
  <dcterms:modified xsi:type="dcterms:W3CDTF">2018-04-12T21:47:34Z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0x01010036D5650AA20B9C4994D4F61BF86E88A5</vt:lpwstr>
  </property>
  <property fmtid="{D5CDD505-2E9C-101B-9397-08002B2CF9AE}" pid="3" name="Tfs.IsStoryboard">
    <vt:bool>true</vt:bool>
  </property>
</Properties>
</file>